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0"/>
    <p:restoredTop sz="94715"/>
  </p:normalViewPr>
  <p:slideViewPr>
    <p:cSldViewPr snapToGrid="0">
      <p:cViewPr varScale="1">
        <p:scale>
          <a:sx n="165" d="100"/>
          <a:sy n="165" d="100"/>
        </p:scale>
        <p:origin x="11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D7D59-0CE0-5F60-862F-8B291804DB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53DFDF-0603-BB1B-9992-178A916230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85B67-CDB0-8479-4394-BBC2F4FB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F4BCC-5E9A-F08F-B4C0-3FC92B86D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35C9D-CB69-2165-8AE3-3DCCBAF4E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580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EB7CE-217E-60AD-32E0-3400ADC09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2D6BEB-24A1-71E5-447D-F2951ABF6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AC9F8-32C6-2F70-CF57-BBE6E3477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CE7FC-7012-3857-1358-7FCB9D57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73F98-FEAD-4DB2-F85C-248917C5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49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4EC646-1975-946C-F5DF-4358A8AEE4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694514-2173-4F14-B3BC-E316164B6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5EB5B-EB63-F4CF-3CAC-486D17059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17035-803E-5470-7651-85FB9C3F2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559631-0BB6-67B1-F519-091DD1A64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664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5A988-C46F-5A3F-8B22-69894613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506A3-A744-F627-E136-00957888C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6488-496F-58AC-7CE9-11C737ABB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F309E-9857-CB4A-40D3-ED5FA03AC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5341F-C69A-8E02-CCCE-230305269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79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3EA6C-A3EB-1539-BB5F-3C61ADFD9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63E494-80F5-46ED-C3B8-05A79B1DD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4EEAF9-9E27-E1E0-D884-EDE2148F6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7A0A7-3AA0-46A5-254D-97A3F0456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9FA082-E1A1-D532-B501-6A8D6B477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23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28EB6-E5AB-9721-78DB-5ADC429FA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4D39A-67AF-CEFA-6808-D7BAF60D08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3300D2-BCF7-838C-BD0F-F4A35D2DE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B7BB81-319A-97C8-C56E-72D764750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810C3-68BE-C2FB-45B3-8F2F3E2EB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99F05-1C2D-E858-4C24-AA2BEAF51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39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2B206-FC38-9995-E590-038487D58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DAE5E-9BAD-9D9F-DF11-88AA4D3C68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9F9B1D-00ED-C1F3-D44C-EB9B5C1677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BEF04D-8428-41F3-14D3-5C96D9AEBD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8AF73E-FD14-4034-5EA7-6F48D7C548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AA7AA9-0089-9D87-5A73-36F2A2008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291BFE-B69D-2E45-6C7E-0901C4304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2F633D-64F1-CCA2-B2E5-20E1C2D27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259B-A602-CB2B-A58A-715281114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45BCE5-CB1D-2F98-6FEB-C3DED0D0D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BE8493-C86B-74D6-BC9D-9EA932451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F48AA1-E7C0-A0E4-AAC1-27F2DA3C4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68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A53771-DBAA-B085-CF2C-533191F06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05AF7C-2246-0741-9FB6-BC34D630B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1F485A-3C11-F614-B5B1-7E6C9C7E0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30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1DD2E-128F-3936-47DD-8D8FE286D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13CF3-D235-E3E1-9E35-88B1EDBB1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78605E-7445-DED4-1807-A05C94C523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4648DB-5D75-9E34-C0C2-BA0CAB09E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94D5B1-6E9E-E6B6-5650-FF32E2B59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3CEDD3-25DB-DBD8-5517-A4869A1B9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3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65BA6-E6C3-3193-30FF-75D2B228F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B03FFE-563C-3C24-EBA5-B75E530F70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A84604-3E92-E194-9CA1-867DE31028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3898C5-167A-7365-084A-EF42ED949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845182-B984-482F-5D69-EFEC53219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94BA4-44D6-C30B-D93E-E4CFE6807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08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6ED226-BAAB-1509-6CB3-CD08C566E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73733-2706-8FBE-1A4D-F0F1B3A12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832883-51EE-4E6E-08F3-2B300FBE1A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B18584-6F7D-CA4F-A508-77DF47B98CA7}" type="datetimeFigureOut">
              <a:rPr lang="en-US" smtClean="0"/>
              <a:t>1/28/24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9D0E6-E592-7388-6A43-43E49C9FEE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998DB-2AF5-CE3C-40AE-73C9CD309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C193C-4B2B-3549-BE3F-BD9BA23D6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31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10" Type="http://schemas.openxmlformats.org/officeDocument/2006/relationships/image" Target="../media/image9.png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F33277-B001-B908-FF89-2ADCE179FB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26" t="1318" r="4153" b="4851"/>
          <a:stretch/>
        </p:blipFill>
        <p:spPr>
          <a:xfrm>
            <a:off x="6347857" y="544046"/>
            <a:ext cx="2447431" cy="3138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E1D697-DBC3-92BE-2EE9-C33316FAE7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36" t="1178" r="4903" b="4952"/>
          <a:stretch/>
        </p:blipFill>
        <p:spPr>
          <a:xfrm>
            <a:off x="8891523" y="541700"/>
            <a:ext cx="2447432" cy="31407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24CDB5-04EA-885B-DCF8-26C1B8FB40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39" t="1874" r="2643" b="4500"/>
          <a:stretch/>
        </p:blipFill>
        <p:spPr>
          <a:xfrm>
            <a:off x="6348437" y="3748323"/>
            <a:ext cx="2446851" cy="30454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FDCF83-4AC1-55FD-6DDB-A5E24CCC12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04" t="1434" r="2179" b="5074"/>
          <a:stretch/>
        </p:blipFill>
        <p:spPr>
          <a:xfrm>
            <a:off x="8891523" y="3748323"/>
            <a:ext cx="2453235" cy="304694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DB7AA37-996E-E5D8-DED7-873A494D3F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7522" y="3572578"/>
            <a:ext cx="2523243" cy="313189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52E23A8-18BB-A55E-D516-F32DD550FF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567" y="3572578"/>
            <a:ext cx="2523242" cy="313189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96BDC61-466B-04EF-7019-0E9C0A6714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77522" y="443914"/>
            <a:ext cx="2523243" cy="29850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5B9EFA3-11A3-0B9A-E237-CE10B98332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3566" y="443914"/>
            <a:ext cx="2523242" cy="298508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67363CCB-BF7F-DCE9-9F3B-70EE33FFDAE6}"/>
              </a:ext>
            </a:extLst>
          </p:cNvPr>
          <p:cNvSpPr txBox="1"/>
          <p:nvPr/>
        </p:nvSpPr>
        <p:spPr>
          <a:xfrm>
            <a:off x="7892186" y="581147"/>
            <a:ext cx="876803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Argentina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5A8CEFF-709C-729F-E551-A6B4F1BF3028}"/>
              </a:ext>
            </a:extLst>
          </p:cNvPr>
          <p:cNvSpPr txBox="1"/>
          <p:nvPr/>
        </p:nvSpPr>
        <p:spPr>
          <a:xfrm>
            <a:off x="10437522" y="581147"/>
            <a:ext cx="876803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Chile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990E912-F88E-6118-C7EA-060148C60B61}"/>
              </a:ext>
            </a:extLst>
          </p:cNvPr>
          <p:cNvSpPr txBox="1"/>
          <p:nvPr/>
        </p:nvSpPr>
        <p:spPr>
          <a:xfrm>
            <a:off x="7893523" y="3777370"/>
            <a:ext cx="876803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Colombia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E43316B-526E-56BE-6CDD-988588E5C35A}"/>
              </a:ext>
            </a:extLst>
          </p:cNvPr>
          <p:cNvSpPr txBox="1"/>
          <p:nvPr/>
        </p:nvSpPr>
        <p:spPr>
          <a:xfrm>
            <a:off x="10442207" y="3777370"/>
            <a:ext cx="876803" cy="2616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Mexico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30B97B-12AB-C360-CC10-9151AD65E24D}"/>
              </a:ext>
            </a:extLst>
          </p:cNvPr>
          <p:cNvSpPr txBox="1"/>
          <p:nvPr/>
        </p:nvSpPr>
        <p:spPr>
          <a:xfrm>
            <a:off x="5937481" y="228288"/>
            <a:ext cx="24960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 dirty="0"/>
              <a:t>Relative deprivation index tercile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798CE14-5E7A-ECC0-C148-F5319ACD5CC9}"/>
              </a:ext>
            </a:extLst>
          </p:cNvPr>
          <p:cNvGrpSpPr/>
          <p:nvPr/>
        </p:nvGrpSpPr>
        <p:grpSpPr>
          <a:xfrm>
            <a:off x="8446751" y="307015"/>
            <a:ext cx="2308942" cy="117901"/>
            <a:chOff x="3998428" y="611543"/>
            <a:chExt cx="2308942" cy="117901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CA91BB4B-FC0C-9E79-84FE-F1728529BA05}"/>
                </a:ext>
              </a:extLst>
            </p:cNvPr>
            <p:cNvGrpSpPr/>
            <p:nvPr/>
          </p:nvGrpSpPr>
          <p:grpSpPr>
            <a:xfrm>
              <a:off x="3998428" y="611543"/>
              <a:ext cx="2308942" cy="117901"/>
              <a:chOff x="2500747" y="663031"/>
              <a:chExt cx="2837334" cy="15243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6D854DD0-8EEF-BE1F-2F27-D544E97E832B}"/>
                  </a:ext>
                </a:extLst>
              </p:cNvPr>
              <p:cNvSpPr/>
              <p:nvPr/>
            </p:nvSpPr>
            <p:spPr>
              <a:xfrm>
                <a:off x="2500747" y="663031"/>
                <a:ext cx="945778" cy="152070"/>
              </a:xfrm>
              <a:prstGeom prst="rect">
                <a:avLst/>
              </a:prstGeom>
              <a:solidFill>
                <a:srgbClr val="440054">
                  <a:alpha val="78109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D628908-9201-FA66-C27E-84AF953978F9}"/>
                  </a:ext>
                </a:extLst>
              </p:cNvPr>
              <p:cNvSpPr/>
              <p:nvPr/>
            </p:nvSpPr>
            <p:spPr>
              <a:xfrm>
                <a:off x="3446526" y="663031"/>
                <a:ext cx="945778" cy="152070"/>
              </a:xfrm>
              <a:prstGeom prst="rect">
                <a:avLst/>
              </a:prstGeom>
              <a:solidFill>
                <a:srgbClr val="21918C">
                  <a:alpha val="78109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E6B3349E-11EB-7877-3A33-3531FD66AB27}"/>
                  </a:ext>
                </a:extLst>
              </p:cNvPr>
              <p:cNvSpPr/>
              <p:nvPr/>
            </p:nvSpPr>
            <p:spPr>
              <a:xfrm>
                <a:off x="4392303" y="664398"/>
                <a:ext cx="945778" cy="151067"/>
              </a:xfrm>
              <a:prstGeom prst="rect">
                <a:avLst/>
              </a:prstGeom>
              <a:solidFill>
                <a:srgbClr val="FDE824">
                  <a:alpha val="78109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1FCF765-7A6D-1F49-B9C7-7EE06DEE9F96}"/>
                </a:ext>
              </a:extLst>
            </p:cNvPr>
            <p:cNvSpPr/>
            <p:nvPr/>
          </p:nvSpPr>
          <p:spPr>
            <a:xfrm rot="10800000">
              <a:off x="3998428" y="611709"/>
              <a:ext cx="2308941" cy="117486"/>
            </a:xfrm>
            <a:prstGeom prst="rect">
              <a:avLst/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E826441B-1A8E-DCE8-B8D1-E9051F83AB5A}"/>
              </a:ext>
            </a:extLst>
          </p:cNvPr>
          <p:cNvSpPr txBox="1"/>
          <p:nvPr/>
        </p:nvSpPr>
        <p:spPr>
          <a:xfrm>
            <a:off x="8377566" y="64183"/>
            <a:ext cx="6255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Low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51BFD54-0CA5-DB41-BA3C-846E8EDE6172}"/>
              </a:ext>
            </a:extLst>
          </p:cNvPr>
          <p:cNvSpPr txBox="1"/>
          <p:nvPr/>
        </p:nvSpPr>
        <p:spPr>
          <a:xfrm>
            <a:off x="10195191" y="60794"/>
            <a:ext cx="62558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/>
              <a:t>High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0B73D6D-5893-218D-4130-BC3E4E0C30FC}"/>
              </a:ext>
            </a:extLst>
          </p:cNvPr>
          <p:cNvCxnSpPr/>
          <p:nvPr/>
        </p:nvCxnSpPr>
        <p:spPr>
          <a:xfrm>
            <a:off x="8136395" y="3438346"/>
            <a:ext cx="35638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461E62A0-12F8-4258-358A-8D0E6589C086}"/>
              </a:ext>
            </a:extLst>
          </p:cNvPr>
          <p:cNvSpPr txBox="1"/>
          <p:nvPr/>
        </p:nvSpPr>
        <p:spPr>
          <a:xfrm>
            <a:off x="8023049" y="3417741"/>
            <a:ext cx="5767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750 km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562D5DF-3F57-E6D4-022E-7E7E91665311}"/>
              </a:ext>
            </a:extLst>
          </p:cNvPr>
          <p:cNvCxnSpPr/>
          <p:nvPr/>
        </p:nvCxnSpPr>
        <p:spPr>
          <a:xfrm>
            <a:off x="10726909" y="3437178"/>
            <a:ext cx="35638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652AE169-5140-0700-0282-E7453BCD1146}"/>
              </a:ext>
            </a:extLst>
          </p:cNvPr>
          <p:cNvSpPr txBox="1"/>
          <p:nvPr/>
        </p:nvSpPr>
        <p:spPr>
          <a:xfrm>
            <a:off x="10613563" y="3416573"/>
            <a:ext cx="5767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750 km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1985515-1494-5E9F-2E48-B3DD5A0B6222}"/>
              </a:ext>
            </a:extLst>
          </p:cNvPr>
          <p:cNvCxnSpPr/>
          <p:nvPr/>
        </p:nvCxnSpPr>
        <p:spPr>
          <a:xfrm>
            <a:off x="8181738" y="6606215"/>
            <a:ext cx="35638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D8121399-53C4-846F-5F31-F36563FA3702}"/>
              </a:ext>
            </a:extLst>
          </p:cNvPr>
          <p:cNvSpPr txBox="1"/>
          <p:nvPr/>
        </p:nvSpPr>
        <p:spPr>
          <a:xfrm>
            <a:off x="8068392" y="6585610"/>
            <a:ext cx="5767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200 km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5DC93742-E6CE-1951-E0F7-E8DBE5D9D968}"/>
              </a:ext>
            </a:extLst>
          </p:cNvPr>
          <p:cNvCxnSpPr/>
          <p:nvPr/>
        </p:nvCxnSpPr>
        <p:spPr>
          <a:xfrm>
            <a:off x="10726909" y="6600427"/>
            <a:ext cx="35638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2892A77E-8A74-747E-F4A9-6ED178A4D2E6}"/>
              </a:ext>
            </a:extLst>
          </p:cNvPr>
          <p:cNvSpPr txBox="1"/>
          <p:nvPr/>
        </p:nvSpPr>
        <p:spPr>
          <a:xfrm>
            <a:off x="10613563" y="6579822"/>
            <a:ext cx="5767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500 km</a:t>
            </a:r>
          </a:p>
        </p:txBody>
      </p:sp>
      <p:pic>
        <p:nvPicPr>
          <p:cNvPr id="66" name="Picture 65" descr="A white triangle on a black background&#10;&#10;Description automatically generated">
            <a:extLst>
              <a:ext uri="{FF2B5EF4-FFF2-40B4-BE49-F238E27FC236}">
                <a16:creationId xmlns:a16="http://schemas.microsoft.com/office/drawing/2014/main" id="{5B36AB78-CDB1-1C3E-D370-79307909F6E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21771" y="691573"/>
            <a:ext cx="273419" cy="27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380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18</Words>
  <Application>Microsoft Macintosh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Cabrera Arnau, Carmen</dc:creator>
  <cp:lastModifiedBy>Cabrera Arnau, Carmen</cp:lastModifiedBy>
  <cp:revision>3</cp:revision>
  <dcterms:created xsi:type="dcterms:W3CDTF">2024-01-24T18:08:44Z</dcterms:created>
  <dcterms:modified xsi:type="dcterms:W3CDTF">2024-01-28T19:43:18Z</dcterms:modified>
</cp:coreProperties>
</file>

<file path=docProps/thumbnail.jpeg>
</file>